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45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7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93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6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87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97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84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27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50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4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7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4B5D2-DDE1-44C3-84FA-8FBF512297A1}" type="datetimeFigureOut">
              <a:rPr lang="zh-TW" altLang="en-US" smtClean="0"/>
              <a:t>2014/4/30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73D7-2458-496E-BC57-C70D4881AC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2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799" y="332656"/>
            <a:ext cx="7772400" cy="3312368"/>
          </a:xfrm>
        </p:spPr>
        <p:txBody>
          <a:bodyPr/>
          <a:lstStyle/>
          <a:p>
            <a:r>
              <a:rPr lang="zh-TW" altLang="en-US" sz="7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小飛俠</a:t>
            </a:r>
            <a:r>
              <a:rPr lang="en-US" altLang="zh-TW" sz="7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7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詹姆斯．巴利  著</a:t>
            </a:r>
            <a:endParaRPr lang="zh-TW" altLang="en-US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933056"/>
            <a:ext cx="6400800" cy="2664296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台三甲</a:t>
            </a:r>
            <a:endParaRPr lang="en-US" altLang="zh-TW" b="1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ATA100152</a:t>
            </a:r>
          </a:p>
          <a:p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邱瓊</a:t>
            </a:r>
            <a:r>
              <a:rPr lang="zh-TW" altLang="en-US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誼</a:t>
            </a:r>
            <a:endParaRPr lang="en-US" altLang="zh-TW" b="1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楊允言</a:t>
            </a:r>
          </a:p>
        </p:txBody>
      </p:sp>
    </p:spTree>
    <p:extLst>
      <p:ext uri="{BB962C8B-B14F-4D97-AF65-F5344CB8AC3E}">
        <p14:creationId xmlns:p14="http://schemas.microsoft.com/office/powerpoint/2010/main" val="338851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作者紹介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484784"/>
            <a:ext cx="8291264" cy="468052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詹姆斯．巴利，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1860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年出世，是英國有名的戲劇家、小說家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。伊的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小說運用方言，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描寫蘇格蘭的農村生活，予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人讀了感覺真心適嘛真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溫暖。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除了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小飛俠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》 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，伊主要的作品猶閣有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1981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小牧師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1902《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小白鳥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1931《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永別了，朱莉小姐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！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等等。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56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內容紹介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「袂大漢的查埔囡仔」。只要有小飛俠這</a:t>
            </a:r>
            <a:r>
              <a:rPr lang="zh-TW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个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故事的出現，定定嘛會有這句話的存在，伊嘛強調著這</a:t>
            </a:r>
            <a:r>
              <a:rPr lang="zh-TW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个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故事上基本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主題，就是做囡仔時的純真佮大漢了後的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責任之間的衝突。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彼得潘伊拒絕變成成年人，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甚至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鼓舞其他的囡仔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綴咧按呢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做。故事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結局嘛表示講這</a:t>
            </a:r>
            <a:r>
              <a:rPr lang="zh-TW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个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願望是無符合現實的。佇這款轉變當中嘛有悲劇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的成分。</a:t>
            </a:r>
          </a:p>
        </p:txBody>
      </p:sp>
    </p:spTree>
    <p:extLst>
      <p:ext uri="{BB962C8B-B14F-4D97-AF65-F5344CB8AC3E}">
        <p14:creationId xmlns:p14="http://schemas.microsoft.com/office/powerpoint/2010/main" val="24932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唸讀的</a:t>
            </a: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部分內容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的囡仔攏會大漢，毋管是睏去抑是真神、塊哭抑是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笑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時陣，時間總是一直逐一直逐，連參詳的餘地都攏無。</a:t>
            </a: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一个𥍉溫蒂八歲矣，已經是一个會鬥照顧小弟的乖巧姐姐。大漢小弟約翰假做提一支箭欲射飛佇天頂的鳥仔，目睭對壁頂頭的衫褲弓仔金金相，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然後</a:t>
            </a:r>
            <a:r>
              <a:rPr lang="zh-TW" altLang="zh-TW" dirty="0"/>
              <a:t>斡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个身，對塗跤蹔一下，講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「可惡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閣予走去矣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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紲落來繼續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逐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彼隻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鳥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仔。小漢小弟麥可佇兩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低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椅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仔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中央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跙桌巾仔，共阿兄阿姐講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「這是我起的厝，鳥仔會當佇厝頂做一个岫。」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54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33670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个囡仔定定使達林太太想起家己小漢的時陣，不知不覺浸佇咧回憶內底，一直到掛佇壁頂頭的時鐘霆九聲，才對椅仔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爬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起來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，輕聲共三个囡仔講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「心肝仔囝，好睏矣喔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阿母你今仔日敢無欲講故事予阮聽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」麥可用真司奶的口氣問達林太太。</a:t>
            </a: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今仔日傷晏矣，明仔載才講。」達林太太予每一个囡仔一个溫暖的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KISS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个囡仔睏去了後，達林太太跪佇塗跤，共奕甲滿四界的𨑨迌物仔攏收予好勢，嘛去歇睏矣。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391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28700"/>
            <a:ext cx="8229600" cy="5400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透早，溫蒂佇窗仔邊的塗跤看到幾片仔葉仔，伊共兩个小弟叫真神，三个囡仔佇窗仔邊跐跐跐跐。達林太太行入來房間，問講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「恁咧創啥物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」麥克提一片葉仔講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「你看這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」「房間內若會有葉仔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</a:p>
          <a:p>
            <a:endParaRPr lang="zh-TW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8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困難的語詞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跐跐跐跐</a:t>
            </a:r>
            <a:endParaRPr lang="en-US" altLang="zh-TW" sz="4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我想欲表達的是細聲討論的感覺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毋過攏揣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無應該愛按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怎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864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8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多謝逐家</a:t>
            </a:r>
            <a:r>
              <a:rPr lang="en-US" altLang="zh-TW" sz="8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sz="8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237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664</Words>
  <Application>Microsoft Office PowerPoint</Application>
  <PresentationFormat>如螢幕大小 (4:3)</PresentationFormat>
  <Paragraphs>24</Paragraphs>
  <Slides>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小飛俠 詹姆斯．巴利  著</vt:lpstr>
      <vt:lpstr>作者紹介</vt:lpstr>
      <vt:lpstr>內容紹介</vt:lpstr>
      <vt:lpstr>唸讀的部分內容</vt:lpstr>
      <vt:lpstr>PowerPoint 簡報</vt:lpstr>
      <vt:lpstr>PowerPoint 簡報</vt:lpstr>
      <vt:lpstr>困難的語詞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teresa</dc:creator>
  <cp:lastModifiedBy>teresa</cp:lastModifiedBy>
  <cp:revision>9</cp:revision>
  <dcterms:created xsi:type="dcterms:W3CDTF">2014-04-29T18:43:51Z</dcterms:created>
  <dcterms:modified xsi:type="dcterms:W3CDTF">2014-04-29T19:36:20Z</dcterms:modified>
</cp:coreProperties>
</file>